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1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9364C5-B748-4902-9138-C2D173930193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8BE2A3-1D5C-4499-BDDB-E2027CBF3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074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http://youtu.be/dk9Yt1PqQiw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BE2A3-1D5C-4499-BDDB-E2027CBF37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165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http://youtu.be/5XEN4vtH4Ic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BE2A3-1D5C-4499-BDDB-E2027CBF373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451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http://youtu.be/2oaHsljZyyw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BE2A3-1D5C-4499-BDDB-E2027CBF373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643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http://harpercollinschildrens.com/feature/petethecat/audio/pete-the-cat.mp3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BE2A3-1D5C-4499-BDDB-E2027CBF373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198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5B3D0-CA33-465B-BAE8-B9C7A6390E1B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79E94-9532-41B3-9828-126F2A497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326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5B3D0-CA33-465B-BAE8-B9C7A6390E1B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79E94-9532-41B3-9828-126F2A497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108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5B3D0-CA33-465B-BAE8-B9C7A6390E1B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79E94-9532-41B3-9828-126F2A497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81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5B3D0-CA33-465B-BAE8-B9C7A6390E1B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79E94-9532-41B3-9828-126F2A497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54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5B3D0-CA33-465B-BAE8-B9C7A6390E1B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79E94-9532-41B3-9828-126F2A497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917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5B3D0-CA33-465B-BAE8-B9C7A6390E1B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79E94-9532-41B3-9828-126F2A497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188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5B3D0-CA33-465B-BAE8-B9C7A6390E1B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79E94-9532-41B3-9828-126F2A497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5B3D0-CA33-465B-BAE8-B9C7A6390E1B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79E94-9532-41B3-9828-126F2A497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968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5B3D0-CA33-465B-BAE8-B9C7A6390E1B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79E94-9532-41B3-9828-126F2A497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133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5B3D0-CA33-465B-BAE8-B9C7A6390E1B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79E94-9532-41B3-9828-126F2A497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26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5B3D0-CA33-465B-BAE8-B9C7A6390E1B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79E94-9532-41B3-9828-126F2A497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41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5B3D0-CA33-465B-BAE8-B9C7A6390E1B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79E94-9532-41B3-9828-126F2A497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069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dk9Yt1PqQiw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5XEN4vtH4Ic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2oaHsljZyyw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harpercollinschildrens.com/feature/petethecat/audio/pete-the-cat.mp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1066800"/>
          </a:xfrm>
        </p:spPr>
        <p:txBody>
          <a:bodyPr/>
          <a:lstStyle/>
          <a:p>
            <a:r>
              <a:rPr lang="en-US" dirty="0" smtClean="0"/>
              <a:t>Number Song</a:t>
            </a:r>
            <a:endParaRPr lang="en-US" dirty="0"/>
          </a:p>
        </p:txBody>
      </p:sp>
      <p:pic>
        <p:nvPicPr>
          <p:cNvPr id="1026" name="Picture 2" descr="C:\Users\u014\AppData\Local\Microsoft\Windows\Temporary Internet Files\Content.IE5\7JTXYUG0\MC900384372[1].wm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76400"/>
            <a:ext cx="4264457" cy="322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86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Attendance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85800"/>
            <a:ext cx="1609725" cy="1546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C:\Users\u014\AppData\Local\Microsoft\Windows\Temporary Internet Files\Content.IE5\7JTXYUG0\MC900433887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259" y="698387"/>
            <a:ext cx="1215282" cy="1533532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47800" y="609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chool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42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990600"/>
          </a:xfrm>
        </p:spPr>
        <p:txBody>
          <a:bodyPr/>
          <a:lstStyle/>
          <a:p>
            <a:r>
              <a:rPr lang="en-US" dirty="0" smtClean="0"/>
              <a:t>Alphabet Song</a:t>
            </a:r>
            <a:endParaRPr lang="en-US" dirty="0"/>
          </a:p>
        </p:txBody>
      </p:sp>
      <p:pic>
        <p:nvPicPr>
          <p:cNvPr id="2050" name="Picture 2" descr="C:\Users\u014\AppData\Local\Microsoft\Windows\Temporary Internet Files\Content.IE5\7JTXYUG0\MP900401131[1]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1" y="1618808"/>
            <a:ext cx="2700130" cy="337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900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143000"/>
            <a:ext cx="6644458" cy="417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564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762000"/>
          </a:xfrm>
        </p:spPr>
        <p:txBody>
          <a:bodyPr/>
          <a:lstStyle/>
          <a:p>
            <a:r>
              <a:rPr lang="en-US" dirty="0" smtClean="0"/>
              <a:t>What day is it?</a:t>
            </a:r>
            <a:endParaRPr lang="en-US" dirty="0"/>
          </a:p>
        </p:txBody>
      </p:sp>
      <p:pic>
        <p:nvPicPr>
          <p:cNvPr id="5122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1543050"/>
            <a:ext cx="4714875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039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761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Colors</a:t>
            </a:r>
            <a:endParaRPr lang="en-US" dirty="0"/>
          </a:p>
        </p:txBody>
      </p:sp>
      <p:pic>
        <p:nvPicPr>
          <p:cNvPr id="6148" name="Picture 4" descr="C:\Users\u014\AppData\Local\Microsoft\Windows\Temporary Internet Files\Content.IE5\6INFPLSQ\MP90042773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557" y="914400"/>
            <a:ext cx="1776264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u014\AppData\Local\Microsoft\Windows\Temporary Internet Files\Content.IE5\7JTXYUG0\MC90030009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19200"/>
            <a:ext cx="1678838" cy="181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u014\AppData\Local\Microsoft\Windows\Temporary Internet Files\Content.IE5\6INFPLSQ\MC90043767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054475"/>
            <a:ext cx="1755775" cy="186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C:\Users\u014\AppData\Local\Microsoft\Windows\Temporary Internet Files\Content.IE5\6INFPLSQ\MC900441360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054475"/>
            <a:ext cx="21336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515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Story Time</a:t>
            </a:r>
            <a:endParaRPr lang="en-US" dirty="0"/>
          </a:p>
        </p:txBody>
      </p:sp>
      <p:pic>
        <p:nvPicPr>
          <p:cNvPr id="7171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563377"/>
            <a:ext cx="3124200" cy="4025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889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30</Words>
  <Application>Microsoft Office PowerPoint</Application>
  <PresentationFormat>On-screen Show (4:3)</PresentationFormat>
  <Paragraphs>15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Number Song</vt:lpstr>
      <vt:lpstr>Attendance</vt:lpstr>
      <vt:lpstr>Alphabet Song</vt:lpstr>
      <vt:lpstr>PowerPoint Presentation</vt:lpstr>
      <vt:lpstr>What day is it?</vt:lpstr>
      <vt:lpstr>Colors</vt:lpstr>
      <vt:lpstr>Story Time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Numbers</dc:title>
  <dc:creator>u014, C014 Computer user</dc:creator>
  <cp:lastModifiedBy>u014, C014 Computer user</cp:lastModifiedBy>
  <cp:revision>9</cp:revision>
  <dcterms:created xsi:type="dcterms:W3CDTF">2014-04-12T18:41:33Z</dcterms:created>
  <dcterms:modified xsi:type="dcterms:W3CDTF">2014-04-12T20:00:21Z</dcterms:modified>
</cp:coreProperties>
</file>